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6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7.xml" ContentType="application/vnd.openxmlformats-officedocument.theme+xml"/>
  <Override PartName="/ppt/slideLayouts/slideLayout35.xml" ContentType="application/vnd.openxmlformats-officedocument.presentationml.slideLayout+xml"/>
  <Override PartName="/ppt/theme/theme18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9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0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1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  <p:sldMasterId id="2147483726" r:id="rId16"/>
    <p:sldMasterId id="2147483729" r:id="rId17"/>
    <p:sldMasterId id="2147483733" r:id="rId18"/>
    <p:sldMasterId id="2147483735" r:id="rId19"/>
    <p:sldMasterId id="2147483738" r:id="rId20"/>
    <p:sldMasterId id="2147483741" r:id="rId21"/>
    <p:sldMasterId id="2147483745" r:id="rId22"/>
    <p:sldMasterId id="2147483747" r:id="rId23"/>
  </p:sldMasterIdLst>
  <p:notesMasterIdLst>
    <p:notesMasterId r:id="rId25"/>
  </p:notesMasterIdLst>
  <p:sldIdLst>
    <p:sldId id="256" r:id="rId24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9A7D8-AC7B-42D8-AB8D-4D6E8971B10A}" type="datetimeFigureOut">
              <a:rPr lang="es-MX" smtClean="0"/>
              <a:t>27/01/2022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DEA9D-DE4C-4A09-8945-C494B255FC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48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263046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0546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90206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0904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6160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678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60130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72879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023847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518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144070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0201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6286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5039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82708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87757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761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theme" Target="../theme/theme19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theme" Target="../theme/theme20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2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theme" Target="../theme/theme23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68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21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480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369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6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26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50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229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60B1402A-79AC-46B5-88FA-8D8E5CBC6F60}"/>
              </a:ext>
            </a:extLst>
          </p:cNvPr>
          <p:cNvSpPr/>
          <p:nvPr/>
        </p:nvSpPr>
        <p:spPr>
          <a:xfrm>
            <a:off x="56461" y="1447801"/>
            <a:ext cx="9087539" cy="411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Cuadro Nombramientos Efectos Febrero </a:t>
            </a:r>
            <a:r>
              <a:rPr lang="es-MX" sz="2400" dirty="0">
                <a:solidFill>
                  <a:schemeClr val="bg1"/>
                </a:solidFill>
                <a:cs typeface="Calibri" panose="020F0502020204030204" pitchFamily="34" charset="0"/>
              </a:rPr>
              <a:t>2022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56461" y="988573"/>
            <a:ext cx="8950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chemeClr val="accent4">
                    <a:lumMod val="50000"/>
                  </a:schemeClr>
                </a:solidFill>
              </a:rPr>
              <a:t>Este cuadro muestra los pensionados a partir del 01 de febrero 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8525509" y="6482204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bg1"/>
                </a:solidFill>
              </a:rPr>
              <a:t>4.1</a:t>
            </a:r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937E01DF-9978-4238-801C-E75B7ABA25AB}"/>
              </a:ext>
            </a:extLst>
          </p:cNvPr>
          <p:cNvSpPr txBox="1">
            <a:spLocks/>
          </p:cNvSpPr>
          <p:nvPr/>
        </p:nvSpPr>
        <p:spPr>
          <a:xfrm>
            <a:off x="2947737" y="6492177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Sesión Ordinaria 01/2022 del </a:t>
            </a:r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27</a:t>
            </a: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 de </a:t>
            </a:r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enero</a:t>
            </a: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 de 2022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44738D3-E686-48BE-BD0C-4B4B5FF85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6" y="1685572"/>
            <a:ext cx="9114464" cy="239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17.xml><?xml version="1.0" encoding="utf-8"?>
<a:theme xmlns:a="http://schemas.openxmlformats.org/drawingml/2006/main" name="4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18.xml><?xml version="1.0" encoding="utf-8"?>
<a:theme xmlns:a="http://schemas.openxmlformats.org/drawingml/2006/main" name="8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19.xml><?xml version="1.0" encoding="utf-8"?>
<a:theme xmlns:a="http://schemas.openxmlformats.org/drawingml/2006/main" name="9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5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D0357C-17AC-4105-86A0-D075A966D71F}"/>
    </a:ext>
  </a:extLst>
</a:theme>
</file>

<file path=ppt/theme/theme21.xml><?xml version="1.0" encoding="utf-8"?>
<a:theme xmlns:a="http://schemas.openxmlformats.org/drawingml/2006/main" name="6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22.xml><?xml version="1.0" encoding="utf-8"?>
<a:theme xmlns:a="http://schemas.openxmlformats.org/drawingml/2006/main" name="10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23.xml><?xml version="1.0" encoding="utf-8"?>
<a:theme xmlns:a="http://schemas.openxmlformats.org/drawingml/2006/main" name="11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49</TotalTime>
  <Words>35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23</vt:i4>
      </vt:variant>
      <vt:variant>
        <vt:lpstr>Títulos de diapositiva</vt:lpstr>
      </vt:variant>
      <vt:variant>
        <vt:i4>1</vt:i4>
      </vt:variant>
    </vt:vector>
  </HeadingPairs>
  <TitlesOfParts>
    <vt:vector size="34" baseType="lpstr">
      <vt:lpstr>Abadi Extra Light</vt:lpstr>
      <vt:lpstr>Arial</vt:lpstr>
      <vt:lpstr>Arial Nova Light</vt:lpstr>
      <vt:lpstr>Calibri</vt:lpstr>
      <vt:lpstr>Candara</vt:lpstr>
      <vt:lpstr>Century Gothic</vt:lpstr>
      <vt:lpstr>Estrangelo Edessa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CONSEJO DIRECTIVO</vt:lpstr>
      <vt:lpstr>4_Tema Sesiones</vt:lpstr>
      <vt:lpstr>8_plantilla ipejal 2019</vt:lpstr>
      <vt:lpstr>9_plantilla ipejal 2019</vt:lpstr>
      <vt:lpstr>5_Tema Sesiones</vt:lpstr>
      <vt:lpstr>6_Tema Sesiones</vt:lpstr>
      <vt:lpstr>10_plantilla ipejal 2019</vt:lpstr>
      <vt:lpstr>11_plantilla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33</cp:revision>
  <cp:lastPrinted>2021-03-24T19:43:28Z</cp:lastPrinted>
  <dcterms:created xsi:type="dcterms:W3CDTF">2020-08-21T21:22:36Z</dcterms:created>
  <dcterms:modified xsi:type="dcterms:W3CDTF">2022-01-27T17:59:17Z</dcterms:modified>
</cp:coreProperties>
</file>